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59" d="100"/>
          <a:sy n="59" d="100"/>
        </p:scale>
        <p:origin x="-160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09/04/1441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09/04/1441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09/04/1441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09/04/1441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09/04/1441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09/04/1441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09/04/1441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09/04/1441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09/04/1441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09/04/1441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09/04/1441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09/04/1441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Enzymes </a:t>
            </a:r>
            <a:endParaRPr lang="ar-IQ" dirty="0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00200"/>
            <a:ext cx="7992888" cy="4997152"/>
          </a:xfrm>
        </p:spPr>
      </p:pic>
    </p:spTree>
    <p:extLst>
      <p:ext uri="{BB962C8B-B14F-4D97-AF65-F5344CB8AC3E}">
        <p14:creationId xmlns:p14="http://schemas.microsoft.com/office/powerpoint/2010/main" val="455086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8496944" cy="6264696"/>
          </a:xfrm>
        </p:spPr>
      </p:pic>
    </p:spTree>
    <p:extLst>
      <p:ext uri="{BB962C8B-B14F-4D97-AF65-F5344CB8AC3E}">
        <p14:creationId xmlns:p14="http://schemas.microsoft.com/office/powerpoint/2010/main" val="28824665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8568952" cy="6192688"/>
          </a:xfrm>
        </p:spPr>
      </p:pic>
    </p:spTree>
    <p:extLst>
      <p:ext uri="{BB962C8B-B14F-4D97-AF65-F5344CB8AC3E}">
        <p14:creationId xmlns:p14="http://schemas.microsoft.com/office/powerpoint/2010/main" val="36489866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8424936" cy="6480720"/>
          </a:xfrm>
        </p:spPr>
      </p:pic>
    </p:spTree>
    <p:extLst>
      <p:ext uri="{BB962C8B-B14F-4D97-AF65-F5344CB8AC3E}">
        <p14:creationId xmlns:p14="http://schemas.microsoft.com/office/powerpoint/2010/main" val="33413738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260648"/>
            <a:ext cx="8496944" cy="6336704"/>
          </a:xfrm>
        </p:spPr>
      </p:pic>
    </p:spTree>
    <p:extLst>
      <p:ext uri="{BB962C8B-B14F-4D97-AF65-F5344CB8AC3E}">
        <p14:creationId xmlns:p14="http://schemas.microsoft.com/office/powerpoint/2010/main" val="7608105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188640"/>
            <a:ext cx="8640960" cy="6408712"/>
          </a:xfrm>
        </p:spPr>
      </p:pic>
    </p:spTree>
    <p:extLst>
      <p:ext uri="{BB962C8B-B14F-4D97-AF65-F5344CB8AC3E}">
        <p14:creationId xmlns:p14="http://schemas.microsoft.com/office/powerpoint/2010/main" val="2962906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8568951" cy="6264696"/>
          </a:xfrm>
        </p:spPr>
      </p:pic>
    </p:spTree>
    <p:extLst>
      <p:ext uri="{BB962C8B-B14F-4D97-AF65-F5344CB8AC3E}">
        <p14:creationId xmlns:p14="http://schemas.microsoft.com/office/powerpoint/2010/main" val="14598059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8424936" cy="6336704"/>
          </a:xfrm>
        </p:spPr>
      </p:pic>
    </p:spTree>
    <p:extLst>
      <p:ext uri="{BB962C8B-B14F-4D97-AF65-F5344CB8AC3E}">
        <p14:creationId xmlns:p14="http://schemas.microsoft.com/office/powerpoint/2010/main" val="35695701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640959" cy="6480720"/>
          </a:xfrm>
        </p:spPr>
      </p:pic>
    </p:spTree>
    <p:extLst>
      <p:ext uri="{BB962C8B-B14F-4D97-AF65-F5344CB8AC3E}">
        <p14:creationId xmlns:p14="http://schemas.microsoft.com/office/powerpoint/2010/main" val="28165230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76672"/>
            <a:ext cx="8424936" cy="6048672"/>
          </a:xfrm>
        </p:spPr>
      </p:pic>
    </p:spTree>
    <p:extLst>
      <p:ext uri="{BB962C8B-B14F-4D97-AF65-F5344CB8AC3E}">
        <p14:creationId xmlns:p14="http://schemas.microsoft.com/office/powerpoint/2010/main" val="2040268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188640"/>
            <a:ext cx="8496944" cy="6336704"/>
          </a:xfrm>
        </p:spPr>
      </p:pic>
    </p:spTree>
    <p:extLst>
      <p:ext uri="{BB962C8B-B14F-4D97-AF65-F5344CB8AC3E}">
        <p14:creationId xmlns:p14="http://schemas.microsoft.com/office/powerpoint/2010/main" val="1756568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8568952" cy="6480720"/>
          </a:xfrm>
        </p:spPr>
      </p:pic>
    </p:spTree>
    <p:extLst>
      <p:ext uri="{BB962C8B-B14F-4D97-AF65-F5344CB8AC3E}">
        <p14:creationId xmlns:p14="http://schemas.microsoft.com/office/powerpoint/2010/main" val="4259970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8568952" cy="6408712"/>
          </a:xfrm>
        </p:spPr>
      </p:pic>
    </p:spTree>
    <p:extLst>
      <p:ext uri="{BB962C8B-B14F-4D97-AF65-F5344CB8AC3E}">
        <p14:creationId xmlns:p14="http://schemas.microsoft.com/office/powerpoint/2010/main" val="4041999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8568952" cy="6192688"/>
          </a:xfrm>
        </p:spPr>
      </p:pic>
    </p:spTree>
    <p:extLst>
      <p:ext uri="{BB962C8B-B14F-4D97-AF65-F5344CB8AC3E}">
        <p14:creationId xmlns:p14="http://schemas.microsoft.com/office/powerpoint/2010/main" val="637754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8640960" cy="6480720"/>
          </a:xfrm>
        </p:spPr>
      </p:pic>
    </p:spTree>
    <p:extLst>
      <p:ext uri="{BB962C8B-B14F-4D97-AF65-F5344CB8AC3E}">
        <p14:creationId xmlns:p14="http://schemas.microsoft.com/office/powerpoint/2010/main" val="2371718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8424936" cy="6336704"/>
          </a:xfrm>
        </p:spPr>
      </p:pic>
    </p:spTree>
    <p:extLst>
      <p:ext uri="{BB962C8B-B14F-4D97-AF65-F5344CB8AC3E}">
        <p14:creationId xmlns:p14="http://schemas.microsoft.com/office/powerpoint/2010/main" val="3803187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188640"/>
            <a:ext cx="8568952" cy="6408712"/>
          </a:xfrm>
        </p:spPr>
      </p:pic>
    </p:spTree>
    <p:extLst>
      <p:ext uri="{BB962C8B-B14F-4D97-AF65-F5344CB8AC3E}">
        <p14:creationId xmlns:p14="http://schemas.microsoft.com/office/powerpoint/2010/main" val="3599258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8496944" cy="6408712"/>
          </a:xfrm>
        </p:spPr>
      </p:pic>
    </p:spTree>
    <p:extLst>
      <p:ext uri="{BB962C8B-B14F-4D97-AF65-F5344CB8AC3E}">
        <p14:creationId xmlns:p14="http://schemas.microsoft.com/office/powerpoint/2010/main" val="427624313"/>
      </p:ext>
    </p:extLst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</Words>
  <Application>Microsoft Office PowerPoint</Application>
  <PresentationFormat>عرض على الشاشة (3:4)‏</PresentationFormat>
  <Paragraphs>1</Paragraphs>
  <Slides>18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18</vt:i4>
      </vt:variant>
    </vt:vector>
  </HeadingPairs>
  <TitlesOfParts>
    <vt:vector size="19" baseType="lpstr">
      <vt:lpstr>سمة Office</vt:lpstr>
      <vt:lpstr>Enzymes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Ahmed Hatem</dc:creator>
  <cp:lastModifiedBy>DR.Ahmed Saker 2o1O</cp:lastModifiedBy>
  <cp:revision>5</cp:revision>
  <dcterms:created xsi:type="dcterms:W3CDTF">2019-12-04T19:27:29Z</dcterms:created>
  <dcterms:modified xsi:type="dcterms:W3CDTF">2019-12-06T18:48:13Z</dcterms:modified>
</cp:coreProperties>
</file>